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89" r:id="rId2"/>
    <p:sldId id="262" r:id="rId3"/>
    <p:sldId id="302" r:id="rId4"/>
    <p:sldId id="315" r:id="rId5"/>
    <p:sldId id="314" r:id="rId6"/>
    <p:sldId id="318" r:id="rId7"/>
    <p:sldId id="31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1"/>
    <p:restoredTop sz="84565" autoAdjust="0"/>
  </p:normalViewPr>
  <p:slideViewPr>
    <p:cSldViewPr snapToGrid="0" snapToObjects="1">
      <p:cViewPr varScale="1">
        <p:scale>
          <a:sx n="100" d="100"/>
          <a:sy n="100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2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7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9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Operating and Troubleshooting IS-IS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5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Monitoring IS-IS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75527-FA70-416C-4E9B-5DB9B382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08839"/>
            <a:ext cx="4857750" cy="30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Interface Status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302027"/>
            <a:ext cx="9125899" cy="57249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ben@R1&gt; show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detail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IS-IS interface database: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ge-0/0/0.0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Index: 69, State: 0x6, Circuit id: 0x2, Circuit type: 1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LSP interval: 100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, CSNP interval: 10 s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Adjacency advertisement: Advertise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Level Adjacencies Priority Metric Hello (s) Hold (s) Designated Router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1             1       64     10     3.000        9 R1.02 (us)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lo0.0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Index: 72, State: 0x6, Circuit id: 0x1, Circuit type: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LSP interval: 100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, CSNP interval: disabled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Adjacency advertisement: Advertise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Level Adjacencies Priority Metric Hello (s) Hold (s) Designated Router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1             0       64      0 Passive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2             0       64      0 Passive</a:t>
            </a:r>
          </a:p>
          <a:p>
            <a:pPr marL="0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ben@R1&gt; show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IS-IS interface database: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            L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CirID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Level 1 DR        Level 2 DR        L1/L2 Metric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ge-0/0/0.0            1   0x2 R1.02             Disabled               10/10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lo0.0                 0   0x1 Passive          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Passive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0/0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C7494-57AD-D587-13F7-66849A01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934" y="434878"/>
            <a:ext cx="4204923" cy="2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Adjacency Status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690689"/>
            <a:ext cx="11342325" cy="4978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ben@R1&gt;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adjacency</a:t>
            </a: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            System         L State        Hold (secs) SNPA</a:t>
            </a: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ge-0/0/0.0            R2             1  Up                   25  50:0:0:1:0:0</a:t>
            </a:r>
          </a:p>
          <a:p>
            <a:pPr marL="0" indent="0">
              <a:buNone/>
            </a:pP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ben@R1&gt;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adjacency detail</a:t>
            </a: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R2</a:t>
            </a: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Interface: ge-0/0/0.0, Level: 1, State: Up, Expires in 23 secs</a:t>
            </a: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Priority: 64, Up/Down transitions: 3, Last transition: 00:00:26 ago</a:t>
            </a: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Circuit type: 1, Speaks: IP, IPv6, MAC address: 50:0:0:1:0:0</a:t>
            </a: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Topologies: Unicast</a:t>
            </a: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Restart capable: Yes, Adjacency advertisement: Advertise</a:t>
            </a:r>
          </a:p>
          <a:p>
            <a:pPr marL="0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LAN id: R1.02, IP addresses: 192.168.1.2</a:t>
            </a:r>
          </a:p>
        </p:txBody>
      </p:sp>
    </p:spTree>
    <p:extLst>
      <p:ext uri="{BB962C8B-B14F-4D97-AF65-F5344CB8AC3E}">
        <p14:creationId xmlns:p14="http://schemas.microsoft.com/office/powerpoint/2010/main" val="271111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Viewing LSP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5" y="1582340"/>
            <a:ext cx="113805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ben@R1&gt; show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database brief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IS-IS level 1 link-state database: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LSP ID                      Sequence Checksum Lifetime Attributes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R1.00-00                         0x8   0xb2b0     1058 L1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R1.02-00                         0x6   0x9990     1058 L1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R2.00-00                         0x7   0x2c33     1056 L1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 LSPs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IS-IS level 2 link-state database: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0 LSPs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808B27-DBFF-5743-0946-C1C379BD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3549782"/>
            <a:ext cx="4730750" cy="29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4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Viewing LSP Detailed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5" y="1582340"/>
            <a:ext cx="115709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ben@R1&gt; show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database detail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IS-IS level 1 link-state database: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R1.00-00 Sequence: 0x8, Checksum: 0xb2b0, Lifetime: 865 secs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IS neighbor: R1.02                         Metric:       10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IP prefix: 192.168.1.0/24                  Metric:       10 Internal Up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R1.02-00 Sequence: 0x6, Checksum: 0x9990, Lifetime: 865 secs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IS neighbor: R1.00                         Metric:       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IS neighbor: R2.00                         Metric:        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R2.00-00 Sequence: 0x7, Checksum: 0x2c33, Lifetime: 863 secs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IS neighbor: R1.02                         Metric:       10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IP prefix: 192.168.1.0/24                  Metric:       10 Internal Up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IS-IS level 2 link-state database:</a:t>
            </a:r>
          </a:p>
        </p:txBody>
      </p:sp>
    </p:spTree>
    <p:extLst>
      <p:ext uri="{BB962C8B-B14F-4D97-AF65-F5344CB8AC3E}">
        <p14:creationId xmlns:p14="http://schemas.microsoft.com/office/powerpoint/2010/main" val="271523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IS-IS Statistics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7193" y="1385889"/>
            <a:ext cx="11641130" cy="547211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ben@R2&gt; show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statistics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IS-IS statistics for R2: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PDU type       Received    Processed        Drops         Sent      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Rexmit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LSP                 164          164            0          326           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IIH               16239            8            0        48753           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CSNP                  0            0            0        14600           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PSNP                  0            0            0            0           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Unknown               0            0            0            0           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Totals            16403          172            0        63679            0</a:t>
            </a:r>
          </a:p>
          <a:p>
            <a:pPr marL="0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Total packets received: 16403 Sent: 63679</a:t>
            </a:r>
          </a:p>
          <a:p>
            <a:pPr marL="0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SNP queue length: 0 Drops: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LSP queue length: 0 Drops: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SPF runs: 166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Flex Algo Full SPF runs: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Flex Algo Partial SPF runs: 0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Fragments rebuilt: 328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LSP regenerations: 322</a:t>
            </a:r>
          </a:p>
          <a:p>
            <a:pPr marL="0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Purges initiated: 0</a:t>
            </a:r>
          </a:p>
        </p:txBody>
      </p:sp>
    </p:spTree>
    <p:extLst>
      <p:ext uri="{BB962C8B-B14F-4D97-AF65-F5344CB8AC3E}">
        <p14:creationId xmlns:p14="http://schemas.microsoft.com/office/powerpoint/2010/main" val="2872817769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1E172FD5-3482-422D-9CD7-A99F47256692}"/>
</file>

<file path=customXml/itemProps2.xml><?xml version="1.0" encoding="utf-8"?>
<ds:datastoreItem xmlns:ds="http://schemas.openxmlformats.org/officeDocument/2006/customXml" ds:itemID="{381B468E-C45E-4326-ABFA-5A57097C61B2}"/>
</file>

<file path=customXml/itemProps3.xml><?xml version="1.0" encoding="utf-8"?>
<ds:datastoreItem xmlns:ds="http://schemas.openxmlformats.org/officeDocument/2006/customXml" ds:itemID="{3970A8EE-833C-4A55-AFC6-81AB69CB70E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39187</TotalTime>
  <Words>580</Words>
  <Application>Microsoft Macintosh PowerPoint</Application>
  <PresentationFormat>Widescreen</PresentationFormat>
  <Paragraphs>98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JNCIS-ENT</vt:lpstr>
      <vt:lpstr>Monitoring IS-IS</vt:lpstr>
      <vt:lpstr>Interface Status</vt:lpstr>
      <vt:lpstr>Adjacency Status</vt:lpstr>
      <vt:lpstr>Viewing LSP Database</vt:lpstr>
      <vt:lpstr>Viewing LSP Detailed Database</vt:lpstr>
      <vt:lpstr>IS-IS Statistics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128</cp:revision>
  <dcterms:created xsi:type="dcterms:W3CDTF">2019-02-27T16:42:59Z</dcterms:created>
  <dcterms:modified xsi:type="dcterms:W3CDTF">2023-06-25T17:11:52Z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